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0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1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4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1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37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9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1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2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3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11/6/2020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9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46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10" r:id="rId5"/>
    <p:sldLayoutId id="2147483716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800" i="1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ackelijmrooster/12752418484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rtguy.com/article/10-handy-tips-for-hiring-a-handyman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voyage.org/wiki/London/Richmond-Kew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3080&amp;picture=hiking-freedom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majimena.com/el-futuro-del-global-retail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exels.com/photo/walking-garden-dog-outside-5286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knight.deviantart.com/art/Creative-Thinking-190682199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4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76DFE-12A9-4E7F-A85A-B9517EC0E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493" y="1559768"/>
            <a:ext cx="2978281" cy="3135379"/>
          </a:xfrm>
        </p:spPr>
        <p:txBody>
          <a:bodyPr>
            <a:normAutofit/>
          </a:bodyPr>
          <a:lstStyle/>
          <a:p>
            <a:r>
              <a:rPr lang="en-IE" sz="3700">
                <a:solidFill>
                  <a:schemeClr val="bg1"/>
                </a:solidFill>
              </a:rPr>
              <a:t>Dublin Lockdown Reflections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B2BA8-0EAF-4EE4-85C4-E118CAE28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493" y="4708186"/>
            <a:ext cx="2978282" cy="99222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IE" sz="1400" b="1">
                <a:solidFill>
                  <a:schemeClr val="bg1"/>
                </a:solidFill>
              </a:rPr>
              <a:t>Student reflections on their lockdown experience in early 2020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Video 3">
            <a:extLst>
              <a:ext uri="{FF2B5EF4-FFF2-40B4-BE49-F238E27FC236}">
                <a16:creationId xmlns:a16="http://schemas.microsoft.com/office/drawing/2014/main" id="{224403A8-3507-4459-B8E3-9F6A7F16489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84" r="-1" b="-1"/>
          <a:stretch/>
        </p:blipFill>
        <p:spPr>
          <a:xfrm>
            <a:off x="5346570" y="1688012"/>
            <a:ext cx="6202238" cy="347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04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 empty city street at night&#10;&#10;Description automatically generated">
            <a:extLst>
              <a:ext uri="{FF2B5EF4-FFF2-40B4-BE49-F238E27FC236}">
                <a16:creationId xmlns:a16="http://schemas.microsoft.com/office/drawing/2014/main" id="{3A344F12-B00C-4FED-A6AA-B3574F0225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920" b="2811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67572-1E04-4834-92F1-18BE1A24F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>
            <a:normAutofit/>
          </a:bodyPr>
          <a:lstStyle/>
          <a:p>
            <a:r>
              <a:rPr lang="en-IE" sz="4400"/>
              <a:t>Introduction</a:t>
            </a:r>
            <a:br>
              <a:rPr lang="en-IE" sz="4400"/>
            </a:br>
            <a:r>
              <a:rPr lang="en-IE" sz="440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54636-4F81-485E-B99A-6109B63D9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43" y="2538920"/>
            <a:ext cx="4602152" cy="3480066"/>
          </a:xfrm>
        </p:spPr>
        <p:txBody>
          <a:bodyPr>
            <a:normAutofit/>
          </a:bodyPr>
          <a:lstStyle/>
          <a:p>
            <a:r>
              <a:rPr lang="en-IE" dirty="0"/>
              <a:t>In March 2020 all schools and colleges in Ireland were closed to combat the spread of COVID 19.</a:t>
            </a:r>
          </a:p>
          <a:p>
            <a:r>
              <a:rPr lang="en-IE" dirty="0"/>
              <a:t>Lots of adult learners in Coolock/</a:t>
            </a:r>
            <a:r>
              <a:rPr lang="en-IE" dirty="0" err="1"/>
              <a:t>Darndale</a:t>
            </a:r>
            <a:r>
              <a:rPr lang="en-IE" dirty="0"/>
              <a:t> Adult Literacy Service were impacted by this big change in circumstances.</a:t>
            </a:r>
          </a:p>
          <a:p>
            <a:r>
              <a:rPr lang="en-IE" dirty="0"/>
              <a:t>Although great efforts were made to continue learning we all missed in person learning.</a:t>
            </a:r>
          </a:p>
          <a:p>
            <a:r>
              <a:rPr lang="en-IE" dirty="0"/>
              <a:t>Here are some of their reflections on that time which were sent to tutors upon return to classes in September 2020.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045017-A4A0-4D95-B505-EC3457748AD2}"/>
              </a:ext>
            </a:extLst>
          </p:cNvPr>
          <p:cNvSpPr txBox="1"/>
          <p:nvPr/>
        </p:nvSpPr>
        <p:spPr>
          <a:xfrm>
            <a:off x="9641302" y="6657943"/>
            <a:ext cx="255069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E" sz="700">
                <a:solidFill>
                  <a:srgbClr val="FFFFFF"/>
                </a:solidFill>
                <a:hlinkClick r:id="rId3" tooltip="https://www.flickr.com/photos/wackelijmrooster/12752418484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E" sz="700">
                <a:solidFill>
                  <a:srgbClr val="FFFFFF"/>
                </a:solidFill>
              </a:rPr>
              <a:t> by Unknown Author is licensed under </a:t>
            </a:r>
            <a:r>
              <a:rPr lang="en-I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I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51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earing a costume&#10;&#10;Description automatically generated">
            <a:extLst>
              <a:ext uri="{FF2B5EF4-FFF2-40B4-BE49-F238E27FC236}">
                <a16:creationId xmlns:a16="http://schemas.microsoft.com/office/drawing/2014/main" id="{0EBF2E35-0F17-48DC-986F-B1DF969902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345" r="11065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80D0BF-061B-4A77-B4AF-4034F2059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IE" sz="4000" dirty="0"/>
              <a:t>D.</a:t>
            </a:r>
            <a:r>
              <a:rPr lang="en-IE" sz="4000"/>
              <a:t> </a:t>
            </a:r>
            <a:r>
              <a:rPr lang="en-IE" sz="4000" dirty="0"/>
              <a:t>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5564D-29CC-4F59-BD0D-91B5E123E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endParaRPr lang="en-GB" sz="1800" b="0" i="0" dirty="0">
              <a:effectLst/>
              <a:latin typeface="inherit"/>
            </a:endParaRPr>
          </a:p>
          <a:p>
            <a:pPr marL="0" indent="0" fontAlgn="base">
              <a:buNone/>
            </a:pPr>
            <a:r>
              <a:rPr lang="en-GB" sz="1800" b="0" i="0" dirty="0">
                <a:effectLst/>
                <a:latin typeface="inherit"/>
              </a:rPr>
              <a:t>“My time in lockdown has been hard. </a:t>
            </a:r>
            <a:r>
              <a:rPr lang="en-GB" sz="1800" dirty="0">
                <a:latin typeface="inherit"/>
              </a:rPr>
              <a:t>N</a:t>
            </a:r>
            <a:r>
              <a:rPr lang="en-GB" sz="1800" b="0" i="0" dirty="0">
                <a:effectLst/>
                <a:latin typeface="inherit"/>
              </a:rPr>
              <a:t>ot being able to go out and have drinks and good chats with my friends. My </a:t>
            </a:r>
            <a:r>
              <a:rPr lang="en-GB" sz="1800" dirty="0">
                <a:latin typeface="inherit"/>
              </a:rPr>
              <a:t>TV</a:t>
            </a:r>
            <a:r>
              <a:rPr lang="en-GB" sz="1800" b="0" i="0" dirty="0">
                <a:effectLst/>
                <a:latin typeface="inherit"/>
              </a:rPr>
              <a:t> and Netflix </a:t>
            </a:r>
            <a:r>
              <a:rPr lang="en-GB" sz="1800" dirty="0">
                <a:latin typeface="inherit"/>
              </a:rPr>
              <a:t>helped</a:t>
            </a:r>
            <a:r>
              <a:rPr lang="en-GB" sz="1800" b="0" i="0" dirty="0">
                <a:effectLst/>
                <a:latin typeface="inherit"/>
              </a:rPr>
              <a:t> me get through the boring days off and the lockdown. </a:t>
            </a:r>
            <a:r>
              <a:rPr lang="en-GB" sz="1800" dirty="0">
                <a:latin typeface="inherit"/>
              </a:rPr>
              <a:t>A</a:t>
            </a:r>
            <a:r>
              <a:rPr lang="en-GB" sz="1800" b="0" i="0" dirty="0">
                <a:effectLst/>
                <a:latin typeface="inherit"/>
              </a:rPr>
              <a:t>ll the things my wife asks me to do in the house got done.”</a:t>
            </a:r>
            <a:br>
              <a:rPr lang="en-GB" sz="1800" b="0" i="0" dirty="0">
                <a:effectLst/>
                <a:latin typeface="Calibri" panose="020F0502020204030204" pitchFamily="34" charset="0"/>
              </a:rPr>
            </a:br>
            <a:endParaRPr lang="en-GB" sz="1800" b="0" i="0" dirty="0"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br>
              <a:rPr lang="en-GB" dirty="0"/>
            </a:b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523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tree in a park&#10;&#10;Description automatically generated">
            <a:extLst>
              <a:ext uri="{FF2B5EF4-FFF2-40B4-BE49-F238E27FC236}">
                <a16:creationId xmlns:a16="http://schemas.microsoft.com/office/drawing/2014/main" id="{CAEC967E-8E5D-47B9-B199-E310F11020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801" r="9091" b="24017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A7F85-2EEA-4CFA-A0AC-24BC3D481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>
            <a:normAutofit/>
          </a:bodyPr>
          <a:lstStyle/>
          <a:p>
            <a:r>
              <a:rPr lang="en-IE" sz="4400"/>
              <a:t>M.C.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10C45-8EE9-498D-B179-524BD8AAF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43" y="2538920"/>
            <a:ext cx="4602152" cy="348006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IE" sz="1800" dirty="0"/>
              <a:t>“I </a:t>
            </a:r>
            <a:r>
              <a:rPr lang="en-GB" sz="1800" b="0" i="0" dirty="0">
                <a:effectLst/>
                <a:latin typeface="Calibri"/>
                <a:cs typeface="Calibri"/>
              </a:rPr>
              <a:t>got on fine. I went for my walk every morning at 7AM. I got a new phone as a present from my son and husband as my other one broke. When I went out walking, I kept away from most people and the streets were empty, no children were playing. I went </a:t>
            </a:r>
            <a:r>
              <a:rPr lang="en-GB" sz="1800" dirty="0">
                <a:latin typeface="Calibri"/>
                <a:cs typeface="Calibri"/>
              </a:rPr>
              <a:t>to St</a:t>
            </a:r>
            <a:r>
              <a:rPr lang="en-GB" sz="1800" b="0" i="0" dirty="0">
                <a:effectLst/>
                <a:latin typeface="Calibri"/>
                <a:cs typeface="Calibri"/>
              </a:rPr>
              <a:t>. Ann's Park, Beaumont and all up the Malahide Road - I love walking, I think it was the best thing during lockdown. </a:t>
            </a:r>
            <a:endParaRPr lang="en-IE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GB" sz="1800" b="0" i="0" dirty="0">
                <a:effectLst/>
                <a:latin typeface="Calibri"/>
                <a:cs typeface="Calibri"/>
              </a:rPr>
              <a:t>I’m delighted I didn't have to cocoon but nobody came to my house. ”</a:t>
            </a:r>
            <a:endParaRPr lang="en-IE" sz="1800">
              <a:latin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AD0143-2954-4952-B4D6-A5E5044B39C3}"/>
              </a:ext>
            </a:extLst>
          </p:cNvPr>
          <p:cNvSpPr txBox="1"/>
          <p:nvPr/>
        </p:nvSpPr>
        <p:spPr>
          <a:xfrm>
            <a:off x="9641302" y="6657943"/>
            <a:ext cx="255069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E" sz="700">
                <a:solidFill>
                  <a:srgbClr val="FFFFFF"/>
                </a:solidFill>
                <a:hlinkClick r:id="rId3" tooltip="https://en.wikivoyage.org/wiki/London/Richmond-Ke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E" sz="700">
                <a:solidFill>
                  <a:srgbClr val="FFFFFF"/>
                </a:solidFill>
              </a:rPr>
              <a:t> by Unknown Author is licensed under </a:t>
            </a:r>
            <a:r>
              <a:rPr lang="en-I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I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6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flock of seagulls flying and standing in front of a sunset&#10;&#10;Description automatically generated">
            <a:extLst>
              <a:ext uri="{FF2B5EF4-FFF2-40B4-BE49-F238E27FC236}">
                <a16:creationId xmlns:a16="http://schemas.microsoft.com/office/drawing/2014/main" id="{0654D47E-AF1C-4D1C-84D3-76FBBA4047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834" r="9091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A06CB1-FFCC-4DC2-976E-A70298E01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>
            <a:normAutofit/>
          </a:bodyPr>
          <a:lstStyle/>
          <a:p>
            <a:r>
              <a:rPr lang="en-IE" sz="4400"/>
              <a:t>J.V.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043AE-4C65-43D0-8813-43E88856E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43" y="1981200"/>
            <a:ext cx="4602152" cy="424815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200" b="0" i="0" dirty="0">
                <a:effectLst/>
                <a:latin typeface="Calibri" panose="020F0502020204030204" pitchFamily="34" charset="0"/>
              </a:rPr>
              <a:t>“Having just reached a certain age, on March 19</a:t>
            </a:r>
            <a:r>
              <a:rPr lang="en-GB" sz="2200" b="0" i="0" baseline="30000" dirty="0">
                <a:effectLst/>
                <a:latin typeface="Calibri" panose="020F0502020204030204" pitchFamily="34" charset="0"/>
              </a:rPr>
              <a:t>th</a:t>
            </a:r>
            <a:r>
              <a:rPr lang="en-GB" sz="2200" b="0" i="0" dirty="0">
                <a:effectLst/>
                <a:latin typeface="Calibri" panose="020F0502020204030204" pitchFamily="34" charset="0"/>
              </a:rPr>
              <a:t>, I had to cocoon for a few months. I found this extremely boring as I generally exercise a lot outdoors. It was a huge relief to be free again!</a:t>
            </a:r>
          </a:p>
          <a:p>
            <a:pPr marL="0" indent="0" fontAlgn="base">
              <a:lnSpc>
                <a:spcPct val="110000"/>
              </a:lnSpc>
              <a:buNone/>
            </a:pPr>
            <a:r>
              <a:rPr lang="en-GB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Thank God I can do a full workout again. It is vitally important for my good health”</a:t>
            </a:r>
          </a:p>
          <a:p>
            <a:pPr marL="0" indent="0">
              <a:lnSpc>
                <a:spcPct val="110000"/>
              </a:lnSpc>
              <a:buNone/>
            </a:pPr>
            <a:b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09281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cloud, nature, water, smoke&#10;&#10;Description automatically generated">
            <a:extLst>
              <a:ext uri="{FF2B5EF4-FFF2-40B4-BE49-F238E27FC236}">
                <a16:creationId xmlns:a16="http://schemas.microsoft.com/office/drawing/2014/main" id="{98E40D92-3FA4-4608-9F67-76E2EA0904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902" r="1980" b="7978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0F9FFD-F036-4FB5-AB7B-39E2183CC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en-IE" sz="4400"/>
              <a:t>M. 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CFD77-A5FB-4184-8605-97A463954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20"/>
            <a:ext cx="4602152" cy="3480066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endParaRPr lang="en-IE" sz="1300"/>
          </a:p>
          <a:p>
            <a:pPr marL="0" indent="0" fontAlgn="base">
              <a:lnSpc>
                <a:spcPct val="110000"/>
              </a:lnSpc>
              <a:buNone/>
            </a:pPr>
            <a:r>
              <a:rPr lang="en-IE" sz="2300" dirty="0"/>
              <a:t>“</a:t>
            </a:r>
            <a:r>
              <a:rPr lang="en-GB" sz="2300" dirty="0">
                <a:latin typeface="inherit"/>
              </a:rPr>
              <a:t>H</a:t>
            </a:r>
            <a:r>
              <a:rPr lang="en-GB" sz="2300" b="0" i="0" dirty="0">
                <a:effectLst/>
                <a:latin typeface="inherit"/>
              </a:rPr>
              <a:t>i, on the lockdown, I always used my phone </a:t>
            </a:r>
            <a:r>
              <a:rPr lang="en-GB" sz="2300" dirty="0">
                <a:latin typeface="inherit"/>
              </a:rPr>
              <a:t>to get</a:t>
            </a:r>
            <a:r>
              <a:rPr lang="en-GB" sz="2300" b="0" i="0" dirty="0">
                <a:effectLst/>
                <a:latin typeface="inherit"/>
              </a:rPr>
              <a:t> in touch with my children</a:t>
            </a:r>
            <a:r>
              <a:rPr lang="en-GB" sz="2300" dirty="0">
                <a:latin typeface="inherit"/>
              </a:rPr>
              <a:t>. I can't</a:t>
            </a:r>
            <a:r>
              <a:rPr lang="en-GB" sz="2300" b="0" i="0" dirty="0">
                <a:effectLst/>
                <a:latin typeface="inherit"/>
              </a:rPr>
              <a:t> use my laptop because I have no internet.  I’m very happy to see you back, thank you!</a:t>
            </a:r>
            <a:endParaRPr lang="en-GB" sz="2300" b="0" i="0">
              <a:effectLst/>
              <a:latin typeface="Calibri" panose="020F0502020204030204" pitchFamily="34" charset="0"/>
              <a:cs typeface="Calibri"/>
            </a:endParaRPr>
          </a:p>
          <a:p>
            <a:pPr marL="0" indent="0" fontAlgn="base">
              <a:lnSpc>
                <a:spcPct val="110000"/>
              </a:lnSpc>
              <a:buNone/>
            </a:pPr>
            <a:r>
              <a:rPr lang="en-GB" sz="2300" b="0" i="0" dirty="0">
                <a:effectLst/>
                <a:latin typeface="inherit"/>
              </a:rPr>
              <a:t>Thank you for your reply to my text. Every time </a:t>
            </a:r>
            <a:r>
              <a:rPr lang="en-GB" sz="2300" dirty="0">
                <a:latin typeface="inherit"/>
              </a:rPr>
              <a:t>I</a:t>
            </a:r>
            <a:r>
              <a:rPr lang="en-GB" sz="2300" b="0" i="0" dirty="0">
                <a:effectLst/>
                <a:latin typeface="inherit"/>
              </a:rPr>
              <a:t> talk to my children and my granddaughter </a:t>
            </a:r>
            <a:r>
              <a:rPr lang="en-GB" sz="2300" dirty="0">
                <a:latin typeface="inherit"/>
              </a:rPr>
              <a:t>I</a:t>
            </a:r>
            <a:r>
              <a:rPr lang="en-GB" sz="2300" b="0" i="0" dirty="0">
                <a:effectLst/>
                <a:latin typeface="inherit"/>
              </a:rPr>
              <a:t> am so happy </a:t>
            </a:r>
            <a:r>
              <a:rPr lang="en-GB" sz="2300" b="0" i="0" dirty="0">
                <a:effectLst/>
                <a:latin typeface="inherit"/>
                <a:sym typeface="Wingdings" panose="05000000000000000000" pitchFamily="2" charset="2"/>
              </a:rPr>
              <a:t>. </a:t>
            </a:r>
            <a:r>
              <a:rPr lang="en-GB" sz="2300" dirty="0">
                <a:latin typeface="inherit"/>
                <a:sym typeface="Wingdings" panose="05000000000000000000" pitchFamily="2" charset="2"/>
              </a:rPr>
              <a:t>D</a:t>
            </a:r>
            <a:r>
              <a:rPr lang="en-GB" sz="2300" b="0" i="0" dirty="0">
                <a:effectLst/>
                <a:latin typeface="inherit"/>
              </a:rPr>
              <a:t>id u know what the day </a:t>
            </a:r>
            <a:r>
              <a:rPr lang="en-GB" sz="2300" dirty="0">
                <a:latin typeface="inherit"/>
              </a:rPr>
              <a:t>I</a:t>
            </a:r>
            <a:r>
              <a:rPr lang="en-GB" sz="2300" b="0" i="0" dirty="0">
                <a:effectLst/>
                <a:latin typeface="inherit"/>
              </a:rPr>
              <a:t> resume college, was the day she resumed her school too? I was so happy to hear that she resumed to school.”</a:t>
            </a:r>
            <a:br>
              <a:rPr lang="en-GB" sz="2300" b="0" i="0" dirty="0">
                <a:effectLst/>
                <a:latin typeface="inherit"/>
              </a:rPr>
            </a:br>
            <a:endParaRPr lang="en-GB" sz="1300" b="0" i="0">
              <a:effectLst/>
              <a:latin typeface="Calibri" panose="020F0502020204030204" pitchFamily="34" charset="0"/>
            </a:endParaRPr>
          </a:p>
          <a:p>
            <a:pPr marL="0" indent="0" fontAlgn="base">
              <a:lnSpc>
                <a:spcPct val="110000"/>
              </a:lnSpc>
              <a:buNone/>
            </a:pPr>
            <a:br>
              <a:rPr lang="en-GB" sz="1300" b="0" i="0" dirty="0">
                <a:effectLst/>
                <a:latin typeface="inherit"/>
              </a:rPr>
            </a:br>
            <a:endParaRPr lang="en-GB" sz="1300" b="0" i="0"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br>
              <a:rPr lang="en-GB" sz="1300" dirty="0"/>
            </a:br>
            <a:endParaRPr lang="en-IE" sz="13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FF898A-AB9B-44B9-A7EA-8C5643C1BF25}"/>
              </a:ext>
            </a:extLst>
          </p:cNvPr>
          <p:cNvSpPr txBox="1"/>
          <p:nvPr/>
        </p:nvSpPr>
        <p:spPr>
          <a:xfrm>
            <a:off x="9455353" y="6657943"/>
            <a:ext cx="273664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E" sz="700">
                <a:solidFill>
                  <a:srgbClr val="FFFFFF"/>
                </a:solidFill>
                <a:hlinkClick r:id="rId3" tooltip="http://www.inmajimena.com/el-futuro-del-global-retai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E" sz="700">
                <a:solidFill>
                  <a:srgbClr val="FFFFFF"/>
                </a:solidFill>
              </a:rPr>
              <a:t> by Unknown Author is licensed under </a:t>
            </a:r>
            <a:r>
              <a:rPr lang="en-IE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I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81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og sitting in the grass&#10;&#10;Description automatically generated">
            <a:extLst>
              <a:ext uri="{FF2B5EF4-FFF2-40B4-BE49-F238E27FC236}">
                <a16:creationId xmlns:a16="http://schemas.microsoft.com/office/drawing/2014/main" id="{B161549A-AD8B-4755-B606-47B4C69DB9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091" t="15312" b="8080"/>
          <a:stretch/>
        </p:blipFill>
        <p:spPr>
          <a:xfrm>
            <a:off x="20" y="-190499"/>
            <a:ext cx="12191980" cy="685799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6B6F72-5476-4185-BD35-41FCEA8FF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en-IE" sz="4400" dirty="0"/>
              <a:t>B. W.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82C5A-5A27-4F12-A5ED-6A15E3414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20"/>
            <a:ext cx="4602152" cy="34800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IE" sz="2400" dirty="0"/>
              <a:t>“</a:t>
            </a:r>
            <a:r>
              <a:rPr lang="en-GB" sz="2400" b="0" i="0" dirty="0">
                <a:effectLst/>
                <a:latin typeface="Calibri"/>
                <a:cs typeface="Calibri"/>
              </a:rPr>
              <a:t> went out walking </a:t>
            </a:r>
            <a:r>
              <a:rPr lang="en-GB" sz="2400" dirty="0">
                <a:latin typeface="Calibri"/>
                <a:cs typeface="Calibri"/>
              </a:rPr>
              <a:t>with</a:t>
            </a:r>
            <a:r>
              <a:rPr lang="en-GB" sz="2400" b="0" i="0" dirty="0">
                <a:effectLst/>
                <a:latin typeface="Calibri"/>
                <a:cs typeface="Calibri"/>
              </a:rPr>
              <a:t> the dog every day just keep myself safe ”</a:t>
            </a:r>
            <a:endParaRPr lang="en-IE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9474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olorful, colored, star, table&#10;&#10;Description automatically generated">
            <a:extLst>
              <a:ext uri="{FF2B5EF4-FFF2-40B4-BE49-F238E27FC236}">
                <a16:creationId xmlns:a16="http://schemas.microsoft.com/office/drawing/2014/main" id="{15E2E919-EB2A-4FA1-95B6-DC41DA74C8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6448" r="9091" b="3502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1A9F2-1F8D-4A64-BA0C-19B867974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>
            <a:normAutofit/>
          </a:bodyPr>
          <a:lstStyle/>
          <a:p>
            <a:r>
              <a:rPr lang="en-IE" sz="4400"/>
              <a:t>H. 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38FE6-B692-4097-AEC2-588DF2CBA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43" y="2538920"/>
            <a:ext cx="4602152" cy="34800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IE" sz="2000" dirty="0"/>
              <a:t>“</a:t>
            </a:r>
            <a:r>
              <a:rPr lang="en-GB" sz="2000" b="0" i="0" dirty="0">
                <a:effectLst/>
                <a:latin typeface="Calibri"/>
                <a:cs typeface="Calibri"/>
              </a:rPr>
              <a:t>how are you doing with this lock down? I am not doing good</a:t>
            </a:r>
            <a:r>
              <a:rPr lang="en-GB" sz="2000" dirty="0">
                <a:latin typeface="Calibri"/>
                <a:cs typeface="Calibri"/>
              </a:rPr>
              <a:t>;</a:t>
            </a:r>
            <a:r>
              <a:rPr lang="en-GB" sz="2000" b="0" i="0" dirty="0">
                <a:effectLst/>
                <a:latin typeface="Calibri"/>
                <a:cs typeface="Calibri"/>
              </a:rPr>
              <a:t> I am so stressed because before I was not doing anything. I was just indoors</a:t>
            </a:r>
            <a:r>
              <a:rPr lang="en-GB" sz="2000" dirty="0">
                <a:latin typeface="Calibri"/>
                <a:cs typeface="Calibri"/>
              </a:rPr>
              <a:t>,</a:t>
            </a:r>
            <a:r>
              <a:rPr lang="en-GB" sz="2000" b="0" i="0" dirty="0">
                <a:effectLst/>
                <a:latin typeface="Calibri"/>
                <a:cs typeface="Calibri"/>
              </a:rPr>
              <a:t> I have been thinking a lot. But now I am much better because I am attending college. ”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54C7C-0985-43AE-9427-D38896280E10}"/>
              </a:ext>
            </a:extLst>
          </p:cNvPr>
          <p:cNvSpPr txBox="1"/>
          <p:nvPr/>
        </p:nvSpPr>
        <p:spPr>
          <a:xfrm>
            <a:off x="9641302" y="6657943"/>
            <a:ext cx="255069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IE" sz="700">
                <a:solidFill>
                  <a:srgbClr val="FFFFFF"/>
                </a:solidFill>
                <a:hlinkClick r:id="rId3" tooltip="https://bknight.deviantart.com/art/Creative-Thinking-19068219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IE" sz="700">
                <a:solidFill>
                  <a:srgbClr val="FFFFFF"/>
                </a:solidFill>
              </a:rPr>
              <a:t> by Unknown Author is licensed under </a:t>
            </a:r>
            <a:r>
              <a:rPr lang="en-IE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I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86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eorgia Pro Cond Blac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CC666AE7AFC0409429181BD69CD3A1" ma:contentTypeVersion="9" ma:contentTypeDescription="Create a new document." ma:contentTypeScope="" ma:versionID="feb2e047ba5db7e924d26c573be25e2e">
  <xsd:schema xmlns:xsd="http://www.w3.org/2001/XMLSchema" xmlns:xs="http://www.w3.org/2001/XMLSchema" xmlns:p="http://schemas.microsoft.com/office/2006/metadata/properties" xmlns:ns2="1c82f51f-af7b-47fc-9455-c084fd84e74f" targetNamespace="http://schemas.microsoft.com/office/2006/metadata/properties" ma:root="true" ma:fieldsID="0b4e2cbe9c240530c08df3fb5474d770" ns2:_="">
    <xsd:import namespace="1c82f51f-af7b-47fc-9455-c084fd84e7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2f51f-af7b-47fc-9455-c084fd84e7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67F011-1499-4CEA-BDC1-4D96120EC7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82f51f-af7b-47fc-9455-c084fd84e7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D664F9-9951-4D6C-86AA-15D00574C31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17694AA-33AD-4899-898F-BB90FCDA4A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</Words>
  <Application>Microsoft Office PowerPoint</Application>
  <PresentationFormat>Widescreen</PresentationFormat>
  <Paragraphs>32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Garamond</vt:lpstr>
      <vt:lpstr>Georgia Pro</vt:lpstr>
      <vt:lpstr>Georgia Pro Cond Black</vt:lpstr>
      <vt:lpstr>inherit</vt:lpstr>
      <vt:lpstr>SavonVTI</vt:lpstr>
      <vt:lpstr>Dublin Lockdown Reflections</vt:lpstr>
      <vt:lpstr>Introduction  </vt:lpstr>
      <vt:lpstr>D. G.</vt:lpstr>
      <vt:lpstr>M.C.</vt:lpstr>
      <vt:lpstr>J.V.</vt:lpstr>
      <vt:lpstr>M. E. </vt:lpstr>
      <vt:lpstr>B. W.</vt:lpstr>
      <vt:lpstr>H. 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Dublin Lockdown Reflections</dc:title>
  <dc:creator>Leah Kennedy Skipton</dc:creator>
  <cp:lastModifiedBy>Leah Kennedy Skipton</cp:lastModifiedBy>
  <cp:revision>1</cp:revision>
  <dcterms:created xsi:type="dcterms:W3CDTF">2020-11-06T17:46:44Z</dcterms:created>
  <dcterms:modified xsi:type="dcterms:W3CDTF">2020-11-06T17:47:00Z</dcterms:modified>
</cp:coreProperties>
</file>